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35555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JAYABALAJI.A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511321104033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847636C0-5192-E61B-CE3A-74540B32D0D2}"/>
              </a:ext>
            </a:extLst>
          </p:cNvPr>
          <p:cNvPicPr>
            <a:picLocks noChangeAspect="1"/>
          </p:cNvPicPr>
          <p:nvPr/>
        </p:nvPicPr>
        <p:blipFill>
          <a:blip r:embed="rId2"/>
          <a:stretch>
            <a:fillRect/>
          </a:stretch>
        </p:blipFill>
        <p:spPr>
          <a:xfrm>
            <a:off x="0" y="1011044"/>
            <a:ext cx="9144000" cy="4128884"/>
          </a:xfrm>
          <a:prstGeom prst="rect">
            <a:avLst/>
          </a:prstGeom>
        </p:spPr>
      </p:pic>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2356624"/>
            <a:ext cx="8696833" cy="2212376"/>
          </a:xfrm>
        </p:spPr>
        <p:txBody>
          <a:bodyPr/>
          <a:lstStyle/>
          <a:p>
            <a:endParaRPr lang="en-US" dirty="0"/>
          </a:p>
        </p:txBody>
      </p:sp>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D2D37F2B-5B89-4B74-049D-3B0079C7FD57}"/>
              </a:ext>
            </a:extLst>
          </p:cNvPr>
          <p:cNvPicPr>
            <a:picLocks noChangeAspect="1"/>
          </p:cNvPicPr>
          <p:nvPr/>
        </p:nvPicPr>
        <p:blipFill>
          <a:blip r:embed="rId2"/>
          <a:stretch>
            <a:fillRect/>
          </a:stretch>
        </p:blipFill>
        <p:spPr>
          <a:xfrm>
            <a:off x="0" y="1122556"/>
            <a:ext cx="9144000" cy="401737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5E48291E-CCA0-360D-5477-C0816804F7F1}"/>
              </a:ext>
            </a:extLst>
          </p:cNvPr>
          <p:cNvPicPr>
            <a:picLocks noChangeAspect="1"/>
          </p:cNvPicPr>
          <p:nvPr/>
        </p:nvPicPr>
        <p:blipFill>
          <a:blip r:embed="rId2"/>
          <a:stretch>
            <a:fillRect/>
          </a:stretch>
        </p:blipFill>
        <p:spPr>
          <a:xfrm>
            <a:off x="0" y="1546301"/>
            <a:ext cx="4812785" cy="3597199"/>
          </a:xfrm>
          <a:prstGeom prst="rect">
            <a:avLst/>
          </a:prstGeom>
        </p:spPr>
      </p:pic>
      <p:pic>
        <p:nvPicPr>
          <p:cNvPr id="5" name="Picture 4">
            <a:extLst>
              <a:ext uri="{FF2B5EF4-FFF2-40B4-BE49-F238E27FC236}">
                <a16:creationId xmlns:a16="http://schemas.microsoft.com/office/drawing/2014/main" id="{ED81F8C1-DEE3-85CF-252B-D3EF3A68C6F8}"/>
              </a:ext>
            </a:extLst>
          </p:cNvPr>
          <p:cNvPicPr>
            <a:picLocks noChangeAspect="1"/>
          </p:cNvPicPr>
          <p:nvPr/>
        </p:nvPicPr>
        <p:blipFill>
          <a:blip r:embed="rId3"/>
          <a:stretch>
            <a:fillRect/>
          </a:stretch>
        </p:blipFill>
        <p:spPr>
          <a:xfrm>
            <a:off x="4812786" y="1546300"/>
            <a:ext cx="4331214" cy="359362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a:extLst>
              <a:ext uri="{FF2B5EF4-FFF2-40B4-BE49-F238E27FC236}">
                <a16:creationId xmlns:a16="http://schemas.microsoft.com/office/drawing/2014/main" id="{32B8C17E-FD95-AA46-1E12-1E1F8A919652}"/>
              </a:ext>
            </a:extLst>
          </p:cNvPr>
          <p:cNvPicPr>
            <a:picLocks noChangeAspect="1"/>
          </p:cNvPicPr>
          <p:nvPr/>
        </p:nvPicPr>
        <p:blipFill>
          <a:blip r:embed="rId2"/>
          <a:stretch>
            <a:fillRect/>
          </a:stretch>
        </p:blipFill>
        <p:spPr>
          <a:xfrm>
            <a:off x="0" y="1129990"/>
            <a:ext cx="8995317" cy="371707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a:extLst>
              <a:ext uri="{FF2B5EF4-FFF2-40B4-BE49-F238E27FC236}">
                <a16:creationId xmlns:a16="http://schemas.microsoft.com/office/drawing/2014/main" id="{C02F2BE0-E739-4316-09FD-4E5668F0E5EC}"/>
              </a:ext>
            </a:extLst>
          </p:cNvPr>
          <p:cNvPicPr>
            <a:picLocks noChangeAspect="1"/>
          </p:cNvPicPr>
          <p:nvPr/>
        </p:nvPicPr>
        <p:blipFill>
          <a:blip r:embed="rId2"/>
          <a:stretch>
            <a:fillRect/>
          </a:stretch>
        </p:blipFill>
        <p:spPr>
          <a:xfrm>
            <a:off x="230458" y="1129991"/>
            <a:ext cx="8690517" cy="385088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283</TotalTime>
  <Words>2171</Words>
  <Application>Microsoft Office PowerPoint</Application>
  <PresentationFormat>On-screen Show (16:9)</PresentationFormat>
  <Paragraphs>110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E</cp:lastModifiedBy>
  <cp:revision>12</cp:revision>
  <dcterms:modified xsi:type="dcterms:W3CDTF">2024-04-08T11:04:42Z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